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93" r:id="rId2"/>
    <p:sldId id="489" r:id="rId3"/>
    <p:sldId id="492" r:id="rId4"/>
    <p:sldId id="348" r:id="rId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3" autoAdjust="0"/>
    <p:restoredTop sz="90172" autoAdjust="0"/>
  </p:normalViewPr>
  <p:slideViewPr>
    <p:cSldViewPr>
      <p:cViewPr varScale="1">
        <p:scale>
          <a:sx n="127" d="100"/>
          <a:sy n="127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89442C-886E-F892-F6C9-1DDFAFA929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3C6BD-05BB-5335-AEF4-85859120E0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FB6376-AA00-3D4D-8114-A2626D22286B}" type="datetimeFigureOut">
              <a:rPr lang="en-US"/>
              <a:pPr>
                <a:defRPr/>
              </a:pPr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E018C-D163-C9E2-4D00-7159371B9A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56D6E-3603-6CFB-39B1-906C83E036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FBA4FD-147C-864A-94A9-78D4DC743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08CE2F-1EF9-6FFE-7310-7DD64BFAD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D3E92-7BA3-F881-69B4-6E565E8DB3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26037B-32D4-C245-BBEF-5A5F09B120AB}" type="datetimeFigureOut">
              <a:rPr lang="en-US"/>
              <a:pPr>
                <a:defRPr/>
              </a:pPr>
              <a:t>10/6/25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795DF2-6399-1AA9-B565-89B9CB6350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DCC5A4-031F-AE0B-7636-342AAB192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89D53-D457-ADEA-00F5-E11B5E2A21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8B496-AACC-DBE2-3B13-71D211E33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1A11ED-8403-CD44-B5CE-5E94507985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F9854586-BFCE-648B-EB8B-7BA1765161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45BA68-8B9E-9E4C-911C-4CEBF726DFA5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8787" name="Rectangle 1">
            <a:extLst>
              <a:ext uri="{FF2B5EF4-FFF2-40B4-BE49-F238E27FC236}">
                <a16:creationId xmlns:a16="http://schemas.microsoft.com/office/drawing/2014/main" id="{4861948B-D8CC-043C-AD15-AF3D2F653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905A8511-5F8F-AE2B-EE84-16F3E78F5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885DCB5B-C96E-63A7-DF45-8F40280668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1ADB9C-E843-4E4A-AAD6-3A513A4134E9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DE762ED9-4261-5311-ABA4-BD34F579A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E95C6060-39FE-B72E-CBA8-9171A7C07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B1B2E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57C233A-7782-B4E7-F551-B9969907BA9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33333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762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" name="Picture 8" descr="back_big">
            <a:extLst>
              <a:ext uri="{FF2B5EF4-FFF2-40B4-BE49-F238E27FC236}">
                <a16:creationId xmlns:a16="http://schemas.microsoft.com/office/drawing/2014/main" id="{ACB8E073-C2BD-5A11-732E-3E68E12B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ack copy">
            <a:extLst>
              <a:ext uri="{FF2B5EF4-FFF2-40B4-BE49-F238E27FC236}">
                <a16:creationId xmlns:a16="http://schemas.microsoft.com/office/drawing/2014/main" id="{4AB556C6-4528-2C7B-77A4-E6931C4F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3875"/>
            <a:ext cx="42481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9AFAFF14-F942-B68D-FACE-36B86AF7231D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-4763"/>
            <a:ext cx="2876550" cy="1900238"/>
            <a:chOff x="120" y="-3"/>
            <a:chExt cx="1812" cy="1197"/>
          </a:xfrm>
        </p:grpSpPr>
        <p:pic>
          <p:nvPicPr>
            <p:cNvPr id="6" name="Picture 11" descr="t_2_top">
              <a:extLst>
                <a:ext uri="{FF2B5EF4-FFF2-40B4-BE49-F238E27FC236}">
                  <a16:creationId xmlns:a16="http://schemas.microsoft.com/office/drawing/2014/main" id="{C59A725C-F54E-DEDD-3BBA-6AF4B3803D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0"/>
              <a:ext cx="1812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E78BD8A-5AAF-284C-0E7E-D8A25C9794B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6" y="-3"/>
              <a:ext cx="1629" cy="1071"/>
            </a:xfrm>
            <a:custGeom>
              <a:avLst/>
              <a:gdLst>
                <a:gd name="T0" fmla="*/ 88 w 1617"/>
                <a:gd name="T1" fmla="*/ 0 h 1071"/>
                <a:gd name="T2" fmla="*/ 42 w 1617"/>
                <a:gd name="T3" fmla="*/ 744 h 1071"/>
                <a:gd name="T4" fmla="*/ 181 w 1617"/>
                <a:gd name="T5" fmla="*/ 924 h 1071"/>
                <a:gd name="T6" fmla="*/ 1544 w 1617"/>
                <a:gd name="T7" fmla="*/ 1044 h 1071"/>
                <a:gd name="T8" fmla="*/ 1641 w 1617"/>
                <a:gd name="T9" fmla="*/ 924 h 1071"/>
                <a:gd name="T10" fmla="*/ 1680 w 1617"/>
                <a:gd name="T11" fmla="*/ 285 h 1071"/>
                <a:gd name="T12" fmla="*/ 1605 w 1617"/>
                <a:gd name="T13" fmla="*/ 147 h 1071"/>
                <a:gd name="T14" fmla="*/ 1148 w 1617"/>
                <a:gd name="T15" fmla="*/ 3 h 1071"/>
                <a:gd name="T16" fmla="*/ 88 w 1617"/>
                <a:gd name="T17" fmla="*/ 0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7" h="1071">
                  <a:moveTo>
                    <a:pt x="81" y="0"/>
                  </a:moveTo>
                  <a:lnTo>
                    <a:pt x="42" y="744"/>
                  </a:lnTo>
                  <a:cubicBezTo>
                    <a:pt x="42" y="744"/>
                    <a:pt x="0" y="906"/>
                    <a:pt x="174" y="924"/>
                  </a:cubicBezTo>
                  <a:cubicBezTo>
                    <a:pt x="820" y="984"/>
                    <a:pt x="1467" y="1044"/>
                    <a:pt x="1467" y="1044"/>
                  </a:cubicBezTo>
                  <a:cubicBezTo>
                    <a:pt x="1467" y="1044"/>
                    <a:pt x="1566" y="1071"/>
                    <a:pt x="1557" y="924"/>
                  </a:cubicBezTo>
                  <a:cubicBezTo>
                    <a:pt x="1576" y="604"/>
                    <a:pt x="1596" y="285"/>
                    <a:pt x="1596" y="285"/>
                  </a:cubicBezTo>
                  <a:cubicBezTo>
                    <a:pt x="1596" y="285"/>
                    <a:pt x="1617" y="183"/>
                    <a:pt x="1524" y="147"/>
                  </a:cubicBezTo>
                  <a:cubicBezTo>
                    <a:pt x="1308" y="75"/>
                    <a:pt x="1092" y="3"/>
                    <a:pt x="1092" y="3"/>
                  </a:cubicBezTo>
                  <a:lnTo>
                    <a:pt x="8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DC2D56AE-B61A-9D82-D49A-CE4E1BC18311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4095750"/>
            <a:ext cx="2390775" cy="1695450"/>
            <a:chOff x="78" y="2142"/>
            <a:chExt cx="1506" cy="1068"/>
          </a:xfrm>
        </p:grpSpPr>
        <p:pic>
          <p:nvPicPr>
            <p:cNvPr id="9" name="Picture 14" descr="t_2_bo">
              <a:extLst>
                <a:ext uri="{FF2B5EF4-FFF2-40B4-BE49-F238E27FC236}">
                  <a16:creationId xmlns:a16="http://schemas.microsoft.com/office/drawing/2014/main" id="{55AB7DB1-7638-42AE-E911-96FA643EE0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2142"/>
              <a:ext cx="1506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76FA4D68-8156-DA2D-FB05-6306E3E016A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0" y="2181"/>
              <a:ext cx="1269" cy="939"/>
            </a:xfrm>
            <a:custGeom>
              <a:avLst/>
              <a:gdLst>
                <a:gd name="T0" fmla="*/ 15 w 1269"/>
                <a:gd name="T1" fmla="*/ 123 h 939"/>
                <a:gd name="T2" fmla="*/ 3 w 1269"/>
                <a:gd name="T3" fmla="*/ 792 h 939"/>
                <a:gd name="T4" fmla="*/ 138 w 1269"/>
                <a:gd name="T5" fmla="*/ 939 h 939"/>
                <a:gd name="T6" fmla="*/ 1176 w 1269"/>
                <a:gd name="T7" fmla="*/ 924 h 939"/>
                <a:gd name="T8" fmla="*/ 1254 w 1269"/>
                <a:gd name="T9" fmla="*/ 840 h 939"/>
                <a:gd name="T10" fmla="*/ 1269 w 1269"/>
                <a:gd name="T11" fmla="*/ 312 h 939"/>
                <a:gd name="T12" fmla="*/ 1164 w 1269"/>
                <a:gd name="T13" fmla="*/ 201 h 939"/>
                <a:gd name="T14" fmla="*/ 171 w 1269"/>
                <a:gd name="T15" fmla="*/ 33 h 939"/>
                <a:gd name="T16" fmla="*/ 15 w 1269"/>
                <a:gd name="T17" fmla="*/ 123 h 9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9" h="939">
                  <a:moveTo>
                    <a:pt x="15" y="123"/>
                  </a:moveTo>
                  <a:cubicBezTo>
                    <a:pt x="15" y="123"/>
                    <a:pt x="9" y="457"/>
                    <a:pt x="3" y="792"/>
                  </a:cubicBezTo>
                  <a:cubicBezTo>
                    <a:pt x="0" y="939"/>
                    <a:pt x="138" y="939"/>
                    <a:pt x="138" y="939"/>
                  </a:cubicBezTo>
                  <a:lnTo>
                    <a:pt x="1176" y="924"/>
                  </a:lnTo>
                  <a:cubicBezTo>
                    <a:pt x="1176" y="924"/>
                    <a:pt x="1248" y="915"/>
                    <a:pt x="1254" y="840"/>
                  </a:cubicBezTo>
                  <a:cubicBezTo>
                    <a:pt x="1261" y="576"/>
                    <a:pt x="1269" y="312"/>
                    <a:pt x="1269" y="312"/>
                  </a:cubicBezTo>
                  <a:cubicBezTo>
                    <a:pt x="1269" y="312"/>
                    <a:pt x="1263" y="222"/>
                    <a:pt x="1164" y="201"/>
                  </a:cubicBezTo>
                  <a:cubicBezTo>
                    <a:pt x="1164" y="201"/>
                    <a:pt x="667" y="117"/>
                    <a:pt x="171" y="33"/>
                  </a:cubicBezTo>
                  <a:cubicBezTo>
                    <a:pt x="48" y="0"/>
                    <a:pt x="15" y="123"/>
                    <a:pt x="15" y="123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6">
            <a:extLst>
              <a:ext uri="{FF2B5EF4-FFF2-40B4-BE49-F238E27FC236}">
                <a16:creationId xmlns:a16="http://schemas.microsoft.com/office/drawing/2014/main" id="{CA8345CD-65CA-8BB6-9F83-FDCE83BA14E0}"/>
              </a:ext>
            </a:extLst>
          </p:cNvPr>
          <p:cNvSpPr>
            <a:spLocks/>
          </p:cNvSpPr>
          <p:nvPr/>
        </p:nvSpPr>
        <p:spPr bwMode="gray">
          <a:xfrm>
            <a:off x="241300" y="4157663"/>
            <a:ext cx="2014538" cy="1490662"/>
          </a:xfrm>
          <a:custGeom>
            <a:avLst/>
            <a:gdLst>
              <a:gd name="T0" fmla="*/ 2147483646 w 1269"/>
              <a:gd name="T1" fmla="*/ 2147483646 h 939"/>
              <a:gd name="T2" fmla="*/ 2147483646 w 1269"/>
              <a:gd name="T3" fmla="*/ 2147483646 h 939"/>
              <a:gd name="T4" fmla="*/ 2147483646 w 1269"/>
              <a:gd name="T5" fmla="*/ 2147483646 h 939"/>
              <a:gd name="T6" fmla="*/ 2147483646 w 1269"/>
              <a:gd name="T7" fmla="*/ 2147483646 h 939"/>
              <a:gd name="T8" fmla="*/ 2147483646 w 1269"/>
              <a:gd name="T9" fmla="*/ 2147483646 h 939"/>
              <a:gd name="T10" fmla="*/ 2147483646 w 1269"/>
              <a:gd name="T11" fmla="*/ 2147483646 h 939"/>
              <a:gd name="T12" fmla="*/ 2147483646 w 1269"/>
              <a:gd name="T13" fmla="*/ 2147483646 h 939"/>
              <a:gd name="T14" fmla="*/ 2147483646 w 1269"/>
              <a:gd name="T15" fmla="*/ 2147483646 h 939"/>
              <a:gd name="T16" fmla="*/ 2147483646 w 1269"/>
              <a:gd name="T17" fmla="*/ 2147483646 h 9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9" h="939">
                <a:moveTo>
                  <a:pt x="15" y="123"/>
                </a:moveTo>
                <a:cubicBezTo>
                  <a:pt x="15" y="123"/>
                  <a:pt x="9" y="457"/>
                  <a:pt x="3" y="792"/>
                </a:cubicBezTo>
                <a:cubicBezTo>
                  <a:pt x="0" y="939"/>
                  <a:pt x="138" y="939"/>
                  <a:pt x="138" y="939"/>
                </a:cubicBezTo>
                <a:lnTo>
                  <a:pt x="1176" y="924"/>
                </a:lnTo>
                <a:cubicBezTo>
                  <a:pt x="1176" y="924"/>
                  <a:pt x="1248" y="915"/>
                  <a:pt x="1254" y="840"/>
                </a:cubicBezTo>
                <a:cubicBezTo>
                  <a:pt x="1261" y="576"/>
                  <a:pt x="1269" y="312"/>
                  <a:pt x="1269" y="312"/>
                </a:cubicBezTo>
                <a:cubicBezTo>
                  <a:pt x="1269" y="312"/>
                  <a:pt x="1263" y="222"/>
                  <a:pt x="1164" y="201"/>
                </a:cubicBezTo>
                <a:cubicBezTo>
                  <a:pt x="1164" y="201"/>
                  <a:pt x="667" y="117"/>
                  <a:pt x="171" y="33"/>
                </a:cubicBezTo>
                <a:cubicBezTo>
                  <a:pt x="48" y="0"/>
                  <a:pt x="15" y="123"/>
                  <a:pt x="15" y="123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7" descr="w_1">
            <a:extLst>
              <a:ext uri="{FF2B5EF4-FFF2-40B4-BE49-F238E27FC236}">
                <a16:creationId xmlns:a16="http://schemas.microsoft.com/office/drawing/2014/main" id="{79EA16DE-0A8B-FF9B-A0AA-B230A3AE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0"/>
          <a:stretch>
            <a:fillRect/>
          </a:stretch>
        </p:blipFill>
        <p:spPr bwMode="auto">
          <a:xfrm>
            <a:off x="0" y="2209800"/>
            <a:ext cx="4619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8">
            <a:extLst>
              <a:ext uri="{FF2B5EF4-FFF2-40B4-BE49-F238E27FC236}">
                <a16:creationId xmlns:a16="http://schemas.microsoft.com/office/drawing/2014/main" id="{4AD4D527-67E0-5C52-90FD-CBBD85DB7EA6}"/>
              </a:ext>
            </a:extLst>
          </p:cNvPr>
          <p:cNvSpPr>
            <a:spLocks/>
          </p:cNvSpPr>
          <p:nvPr/>
        </p:nvSpPr>
        <p:spPr bwMode="gray">
          <a:xfrm>
            <a:off x="293688" y="0"/>
            <a:ext cx="2586037" cy="1700213"/>
          </a:xfrm>
          <a:custGeom>
            <a:avLst/>
            <a:gdLst>
              <a:gd name="T0" fmla="*/ 2147483646 w 1617"/>
              <a:gd name="T1" fmla="*/ 0 h 1071"/>
              <a:gd name="T2" fmla="*/ 2147483646 w 1617"/>
              <a:gd name="T3" fmla="*/ 2147483646 h 1071"/>
              <a:gd name="T4" fmla="*/ 2147483646 w 1617"/>
              <a:gd name="T5" fmla="*/ 2147483646 h 1071"/>
              <a:gd name="T6" fmla="*/ 2147483646 w 1617"/>
              <a:gd name="T7" fmla="*/ 2147483646 h 1071"/>
              <a:gd name="T8" fmla="*/ 2147483646 w 1617"/>
              <a:gd name="T9" fmla="*/ 2147483646 h 1071"/>
              <a:gd name="T10" fmla="*/ 2147483646 w 1617"/>
              <a:gd name="T11" fmla="*/ 2147483646 h 1071"/>
              <a:gd name="T12" fmla="*/ 2147483646 w 1617"/>
              <a:gd name="T13" fmla="*/ 2147483646 h 1071"/>
              <a:gd name="T14" fmla="*/ 2147483646 w 1617"/>
              <a:gd name="T15" fmla="*/ 2147483646 h 1071"/>
              <a:gd name="T16" fmla="*/ 2147483646 w 1617"/>
              <a:gd name="T17" fmla="*/ 0 h 1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7" h="1071">
                <a:moveTo>
                  <a:pt x="81" y="0"/>
                </a:moveTo>
                <a:lnTo>
                  <a:pt x="42" y="744"/>
                </a:lnTo>
                <a:cubicBezTo>
                  <a:pt x="42" y="744"/>
                  <a:pt x="0" y="906"/>
                  <a:pt x="174" y="924"/>
                </a:cubicBezTo>
                <a:cubicBezTo>
                  <a:pt x="820" y="984"/>
                  <a:pt x="1467" y="1044"/>
                  <a:pt x="1467" y="1044"/>
                </a:cubicBezTo>
                <a:cubicBezTo>
                  <a:pt x="1467" y="1044"/>
                  <a:pt x="1566" y="1071"/>
                  <a:pt x="1557" y="924"/>
                </a:cubicBezTo>
                <a:cubicBezTo>
                  <a:pt x="1576" y="604"/>
                  <a:pt x="1596" y="285"/>
                  <a:pt x="1596" y="285"/>
                </a:cubicBezTo>
                <a:cubicBezTo>
                  <a:pt x="1596" y="285"/>
                  <a:pt x="1617" y="183"/>
                  <a:pt x="1524" y="147"/>
                </a:cubicBezTo>
                <a:cubicBezTo>
                  <a:pt x="1308" y="75"/>
                  <a:pt x="1092" y="3"/>
                  <a:pt x="1092" y="3"/>
                </a:cubicBezTo>
                <a:lnTo>
                  <a:pt x="81" y="0"/>
                </a:lnTo>
                <a:close/>
              </a:path>
            </a:pathLst>
          </a:cu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9">
            <a:extLst>
              <a:ext uri="{FF2B5EF4-FFF2-40B4-BE49-F238E27FC236}">
                <a16:creationId xmlns:a16="http://schemas.microsoft.com/office/drawing/2014/main" id="{C227252B-D46D-84B2-FD2E-7F43852E23E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143000"/>
            <a:ext cx="3476625" cy="3059113"/>
            <a:chOff x="1056" y="720"/>
            <a:chExt cx="2190" cy="1927"/>
          </a:xfrm>
        </p:grpSpPr>
        <p:pic>
          <p:nvPicPr>
            <p:cNvPr id="15" name="Picture 20" descr="t_1_b">
              <a:extLst>
                <a:ext uri="{FF2B5EF4-FFF2-40B4-BE49-F238E27FC236}">
                  <a16:creationId xmlns:a16="http://schemas.microsoft.com/office/drawing/2014/main" id="{437DB08B-BCF0-D1D2-365E-F575790A2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4"/>
            <a:stretch>
              <a:fillRect/>
            </a:stretch>
          </p:blipFill>
          <p:spPr bwMode="auto">
            <a:xfrm>
              <a:off x="1056" y="720"/>
              <a:ext cx="219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E2DC513C-3317-8128-D20D-AA16B93DE8A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40" y="738"/>
              <a:ext cx="2040" cy="1746"/>
            </a:xfrm>
            <a:custGeom>
              <a:avLst/>
              <a:gdLst>
                <a:gd name="T0" fmla="*/ 105 w 2034"/>
                <a:gd name="T1" fmla="*/ 172 h 1734"/>
                <a:gd name="T2" fmla="*/ 39 w 2034"/>
                <a:gd name="T3" fmla="*/ 1414 h 1734"/>
                <a:gd name="T4" fmla="*/ 211 w 2034"/>
                <a:gd name="T5" fmla="*/ 1643 h 1734"/>
                <a:gd name="T6" fmla="*/ 1920 w 2034"/>
                <a:gd name="T7" fmla="*/ 1809 h 1734"/>
                <a:gd name="T8" fmla="*/ 2004 w 2034"/>
                <a:gd name="T9" fmla="*/ 1703 h 1734"/>
                <a:gd name="T10" fmla="*/ 2052 w 2034"/>
                <a:gd name="T11" fmla="*/ 770 h 1734"/>
                <a:gd name="T12" fmla="*/ 1986 w 2034"/>
                <a:gd name="T13" fmla="*/ 625 h 1734"/>
                <a:gd name="T14" fmla="*/ 244 w 2034"/>
                <a:gd name="T15" fmla="*/ 27 h 1734"/>
                <a:gd name="T16" fmla="*/ 105 w 2034"/>
                <a:gd name="T17" fmla="*/ 172 h 1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4" h="1734">
                  <a:moveTo>
                    <a:pt x="105" y="165"/>
                  </a:moveTo>
                  <a:lnTo>
                    <a:pt x="39" y="1347"/>
                  </a:lnTo>
                  <a:cubicBezTo>
                    <a:pt x="39" y="1347"/>
                    <a:pt x="0" y="1566"/>
                    <a:pt x="204" y="1566"/>
                  </a:cubicBezTo>
                  <a:cubicBezTo>
                    <a:pt x="1041" y="1645"/>
                    <a:pt x="1878" y="1725"/>
                    <a:pt x="1878" y="1725"/>
                  </a:cubicBezTo>
                  <a:cubicBezTo>
                    <a:pt x="1878" y="1725"/>
                    <a:pt x="1959" y="1734"/>
                    <a:pt x="1962" y="1623"/>
                  </a:cubicBezTo>
                  <a:cubicBezTo>
                    <a:pt x="1986" y="1179"/>
                    <a:pt x="2010" y="735"/>
                    <a:pt x="2010" y="735"/>
                  </a:cubicBezTo>
                  <a:cubicBezTo>
                    <a:pt x="2034" y="639"/>
                    <a:pt x="1944" y="597"/>
                    <a:pt x="1944" y="597"/>
                  </a:cubicBezTo>
                  <a:cubicBezTo>
                    <a:pt x="1944" y="597"/>
                    <a:pt x="1090" y="312"/>
                    <a:pt x="237" y="27"/>
                  </a:cubicBezTo>
                  <a:cubicBezTo>
                    <a:pt x="93" y="0"/>
                    <a:pt x="105" y="165"/>
                    <a:pt x="105" y="165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1AE1B339-A0AC-0130-4ADD-400F65B6697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696200" y="152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i="1">
                <a:latin typeface="Arial Black" pitchFamily="34" charset="0"/>
              </a:rPr>
              <a:t>LOGO</a:t>
            </a:r>
          </a:p>
        </p:txBody>
      </p:sp>
      <p:pic>
        <p:nvPicPr>
          <p:cNvPr id="18" name="Picture 22">
            <a:extLst>
              <a:ext uri="{FF2B5EF4-FFF2-40B4-BE49-F238E27FC236}">
                <a16:creationId xmlns:a16="http://schemas.microsoft.com/office/drawing/2014/main" id="{E8CE43DB-F20D-A215-A37B-C41EED8A16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4648200"/>
            <a:ext cx="5410200" cy="8382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791200"/>
            <a:ext cx="5410200" cy="5334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454CB9F-BC15-BD3D-28DE-BA6BE58F4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0C80BE65-21A3-05AC-3A09-7A2F309B2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8D9C9BD-15FA-4ADD-B116-260A52310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026212B-F989-2742-9DEB-8547C8AAB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5146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D9B22-23B1-D93E-BCE7-C9EA7B1A9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D04D9B-11F4-8744-559A-712A49306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166E0-7716-AF72-5794-D178F3E24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6604-B1F4-3049-AE5C-C9A8B9D20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6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1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1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250710-46F5-4DC1-E78A-BFB099535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10E6B-2B1E-3A4D-89BF-BB73BB3F1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573FE7-5EC4-880D-66DB-A01C39773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880C7-0BA5-7849-B557-8DD31E86F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8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43000"/>
            <a:ext cx="8229600" cy="514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63EA7-A064-F788-2B71-0ED320DFD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4C6309-BF4B-6668-1F35-ED3B0A407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5F09C-BE63-9D05-0DA4-504478079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ED95B-84FC-DF4A-BFB8-A2700B39A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58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43000"/>
            <a:ext cx="8229600" cy="514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9FB4C-7A1F-362E-B48A-59B5CF23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63C68-0660-20F8-DE9F-F19C3F004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0D381-B6FC-6AD6-294E-A9579166E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61B1F-5C28-5C4A-AF60-A8C4FD4DE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60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96AE0-5DFA-F90F-B66F-53833C00E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FACC8B-D7BD-E7F7-65D3-057D5143C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8937E-6554-FE69-359F-F0911DEA2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36341-54E6-8A4C-857A-1D72891FA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56000B5-B71C-F20F-1BFD-779951CA6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558BA-F3FF-A634-E693-97E597283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71691-62A5-1887-2805-0B1A89A19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F7EA5-127F-DCF7-D0E8-F8D0A448D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0B56C-B10C-B241-8D52-4E8DB60DF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24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1669A94-D6E1-5230-82F1-775C7FF5C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6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6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5D2C7C-43F6-4F8B-E0AF-B27E59CD2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CC2639-2275-18ED-2258-5DA3872C5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536C7A-79A6-EB4A-40AF-2DF02A013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302E5-98FF-1C4B-B8AC-22A7F6D7A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19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22FEFD-076D-0330-3C50-5826141D8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1849D0-389C-F7B7-0DA1-6AE3E35E2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C9D093-6D78-7126-4233-90E72D659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FC45F-7348-C147-BCDC-FD840812C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3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CB95EC-5530-5F68-7F89-842AAD7B2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1086D1-E714-0790-05AD-7A081E522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806EAB-80B7-8279-D199-34F80956F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78F01-9C66-0242-BB1C-DB38183A2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783E83-BC0D-F70E-833E-5D8B666B4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45249D-ED3E-C952-801C-8C14918F3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79C11D-7C12-960F-3D44-FCE22E4F7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B4376-3A63-5446-82DF-B01221A9B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7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E1E00-9A46-4346-0B81-A368B5A25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CFC89-7940-5EB7-0EB0-070E3B9FF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2F39C-E998-F982-FD1C-6B2C226F3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D81F7-1512-F44D-9D0F-4D71D9CAB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83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12D12-0856-8441-9F50-713635EDE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8D91F-84FE-F548-E216-E52CD4A6E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C7CDC-AB8D-29EC-1D10-DA26EBC7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78090-7CE2-A749-8C72-A7A99A706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132C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w_3">
            <a:extLst>
              <a:ext uri="{FF2B5EF4-FFF2-40B4-BE49-F238E27FC236}">
                <a16:creationId xmlns:a16="http://schemas.microsoft.com/office/drawing/2014/main" id="{AF743BBB-B628-F7A2-63C1-FB3435CE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629400" y="304800"/>
            <a:ext cx="25146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09DEC253-07B3-D0C8-1FD8-B680B9856D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A26ACB-C674-A550-52F7-DE8E5C79E4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C26C42-14C5-1AD4-A6BD-6A40317E0E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18B5BB-9363-5E43-9ADB-8537DA5F862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8C0459E0-018A-9437-E690-0654D827768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7" r:id="rId2"/>
    <p:sldLayoutId id="2147483839" r:id="rId3"/>
    <p:sldLayoutId id="2147483840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3485311-A418-9943-B5DA-4257E631C0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7171" name="Content Placeholder 2">
            <a:extLst>
              <a:ext uri="{FF2B5EF4-FFF2-40B4-BE49-F238E27FC236}">
                <a16:creationId xmlns:a16="http://schemas.microsoft.com/office/drawing/2014/main" id="{CFB0A71E-4D74-99BD-AD2F-68927CB27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78925" cy="688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B1E1D1A3-9C1C-F3AA-5C80-EC386E45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338"/>
            <a:ext cx="6981825" cy="769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571" tIns="45786" rIns="91571" bIns="45786">
            <a:spAutoFit/>
          </a:bodyPr>
          <a:lstStyle/>
          <a:p>
            <a:pPr algn="ctr" eaLnBrk="1" hangingPunct="1">
              <a:buClr>
                <a:srgbClr val="CCECFF"/>
              </a:buClr>
              <a:tabLst>
                <a:tab pos="0" algn="l"/>
                <a:tab pos="913568" algn="l"/>
                <a:tab pos="1828569" algn="l"/>
                <a:tab pos="2743568" algn="l"/>
                <a:tab pos="3658569" algn="l"/>
                <a:tab pos="4573568" algn="l"/>
                <a:tab pos="5488569" algn="l"/>
                <a:tab pos="6403569" algn="l"/>
                <a:tab pos="7318569" algn="l"/>
                <a:tab pos="8233569" algn="l"/>
                <a:tab pos="9148569" algn="l"/>
              </a:tabLst>
              <a:defRPr/>
            </a:pPr>
            <a:r>
              <a:rPr lang="en-GB" sz="4400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Jenis</a:t>
            </a:r>
            <a:r>
              <a:rPr lang="en-GB" sz="4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SPT</a:t>
            </a:r>
          </a:p>
        </p:txBody>
      </p:sp>
      <p:pic>
        <p:nvPicPr>
          <p:cNvPr id="117763" name="Picture 2">
            <a:extLst>
              <a:ext uri="{FF2B5EF4-FFF2-40B4-BE49-F238E27FC236}">
                <a16:creationId xmlns:a16="http://schemas.microsoft.com/office/drawing/2014/main" id="{5AC3CE87-68C0-2C60-8002-85EC3D75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360488"/>
            <a:ext cx="50673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7764" name="AutoShape 3">
            <a:extLst>
              <a:ext uri="{FF2B5EF4-FFF2-40B4-BE49-F238E27FC236}">
                <a16:creationId xmlns:a16="http://schemas.microsoft.com/office/drawing/2014/main" id="{1A6E8A40-F130-F824-6AEE-A2DEA422E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2360613" cy="533400"/>
          </a:xfrm>
          <a:prstGeom prst="flowChartAlternateProcess">
            <a:avLst/>
          </a:prstGeom>
          <a:gradFill rotWithShape="0">
            <a:gsLst>
              <a:gs pos="0">
                <a:srgbClr val="00BD4F"/>
              </a:gs>
              <a:gs pos="100000">
                <a:srgbClr val="006D2A"/>
              </a:gs>
            </a:gsLst>
            <a:lin ang="0" scaled="1"/>
          </a:gradFill>
          <a:ln w="9360">
            <a:solidFill>
              <a:srgbClr val="C2FFF0"/>
            </a:solidFill>
            <a:miter lim="800000"/>
            <a:headEnd/>
            <a:tailEnd/>
          </a:ln>
        </p:spPr>
        <p:txBody>
          <a:bodyPr wrap="none" lIns="91571" tIns="45786" rIns="91571" bIns="45786" anchor="ctr"/>
          <a:lstStyle>
            <a:lvl1pPr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SPT Tahunan</a:t>
            </a:r>
          </a:p>
        </p:txBody>
      </p:sp>
      <p:sp>
        <p:nvSpPr>
          <p:cNvPr id="117765" name="AutoShape 4">
            <a:extLst>
              <a:ext uri="{FF2B5EF4-FFF2-40B4-BE49-F238E27FC236}">
                <a16:creationId xmlns:a16="http://schemas.microsoft.com/office/drawing/2014/main" id="{FF1A8537-4005-E141-B921-C049EA1D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5988"/>
            <a:ext cx="2438400" cy="531812"/>
          </a:xfrm>
          <a:prstGeom prst="flowChartAlternateProcess">
            <a:avLst/>
          </a:prstGeom>
          <a:gradFill rotWithShape="0">
            <a:gsLst>
              <a:gs pos="0">
                <a:srgbClr val="00BD4F"/>
              </a:gs>
              <a:gs pos="100000">
                <a:srgbClr val="006D2A"/>
              </a:gs>
            </a:gsLst>
            <a:lin ang="0" scaled="1"/>
          </a:gradFill>
          <a:ln w="9360">
            <a:solidFill>
              <a:srgbClr val="C2FFF0"/>
            </a:solidFill>
            <a:miter lim="800000"/>
            <a:headEnd/>
            <a:tailEnd/>
          </a:ln>
        </p:spPr>
        <p:txBody>
          <a:bodyPr wrap="none" lIns="91571" tIns="45786" rIns="91571" bIns="45786" anchor="ctr"/>
          <a:lstStyle>
            <a:lvl1pPr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SPT Masa</a:t>
            </a:r>
          </a:p>
        </p:txBody>
      </p:sp>
      <p:sp>
        <p:nvSpPr>
          <p:cNvPr id="117766" name="AutoShape 5">
            <a:extLst>
              <a:ext uri="{FF2B5EF4-FFF2-40B4-BE49-F238E27FC236}">
                <a16:creationId xmlns:a16="http://schemas.microsoft.com/office/drawing/2014/main" id="{AF8CE6C9-8973-7B93-81A0-837313FC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3582988"/>
            <a:ext cx="4878387" cy="3048000"/>
          </a:xfrm>
          <a:prstGeom prst="flowChartAlternateProcess">
            <a:avLst/>
          </a:prstGeom>
          <a:gradFill rotWithShape="0">
            <a:gsLst>
              <a:gs pos="0">
                <a:srgbClr val="00BD4F"/>
              </a:gs>
              <a:gs pos="100000">
                <a:srgbClr val="006D2A"/>
              </a:gs>
            </a:gsLst>
            <a:lin ang="0" scaled="1"/>
          </a:gradFill>
          <a:ln w="9360">
            <a:solidFill>
              <a:srgbClr val="C2FFF0"/>
            </a:solidFill>
            <a:miter lim="800000"/>
            <a:headEnd/>
            <a:tailEnd/>
          </a:ln>
        </p:spPr>
        <p:txBody>
          <a:bodyPr wrap="none" lIns="91571" tIns="45786" rIns="91571" bIns="45786" anchor="ctr"/>
          <a:lstStyle>
            <a:lvl1pPr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3913" algn="l"/>
                <a:tab pos="1649413" algn="l"/>
                <a:tab pos="2473325" algn="l"/>
                <a:tab pos="3298825" algn="l"/>
                <a:tab pos="4122738" algn="l"/>
                <a:tab pos="4948238" algn="l"/>
                <a:tab pos="5772150" algn="l"/>
                <a:tab pos="6597650" algn="l"/>
                <a:tab pos="7421563" algn="l"/>
                <a:tab pos="8247063" algn="l"/>
                <a:tab pos="907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PPh Pasal 21 dan Pasal 26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PPh Pasal 22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PPh Pasal 23 dan Pasal 26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PPh Pasal 4 ayat 2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PPh Pasal 15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PPh Pasal 25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PPN (form 11</a:t>
            </a:r>
            <a:r>
              <a:rPr lang="id-ID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07,</a:t>
            </a: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110</a:t>
            </a:r>
            <a:r>
              <a:rPr lang="id-ID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8,1111</a:t>
            </a: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)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GB" altLang="en-US">
                <a:solidFill>
                  <a:srgbClr val="FFFFFF"/>
                </a:solidFill>
                <a:latin typeface="Tw Cen MT Condensed Extra Bold" panose="020B0602020104020603" pitchFamily="34" charset="77"/>
              </a:rPr>
              <a:t>PPn BM (form 1101BM)</a:t>
            </a:r>
          </a:p>
        </p:txBody>
      </p:sp>
      <p:sp>
        <p:nvSpPr>
          <p:cNvPr id="117767" name="AutoShape 6">
            <a:extLst>
              <a:ext uri="{FF2B5EF4-FFF2-40B4-BE49-F238E27FC236}">
                <a16:creationId xmlns:a16="http://schemas.microsoft.com/office/drawing/2014/main" id="{E3F51FCB-EB64-99E0-8121-CF0B0A2F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02188"/>
            <a:ext cx="381000" cy="45561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768" name="AutoShape 7">
            <a:extLst>
              <a:ext uri="{FF2B5EF4-FFF2-40B4-BE49-F238E27FC236}">
                <a16:creationId xmlns:a16="http://schemas.microsoft.com/office/drawing/2014/main" id="{6637AEE6-B4D4-3D06-643D-FE6E63E9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81200"/>
            <a:ext cx="379413" cy="4572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AC5347B-5752-29EC-966C-913CDEE7A2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81075"/>
            <a:ext cx="82296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SPT DIANGGAP TIDAK DISAMPAIKAN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EE5F65D-39ED-58E3-EC91-D88EE53AB8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989138"/>
            <a:ext cx="8229600" cy="42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ID" altLang="en-US" sz="2400" noProof="1"/>
              <a:t>tidak ditandatangani;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ID" altLang="en-US" sz="2400" noProof="1"/>
              <a:t>tidak sepenuhnya dilampiri keterangan dan/atau dokumen;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SPT LB</a:t>
            </a:r>
            <a:r>
              <a:rPr lang="en-US" altLang="en-US" sz="2400" noProof="1"/>
              <a:t> disampaikan setelah 3 tahun dan telah ditegur secara tertulis;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noProof="1"/>
              <a:t>disampaikan setelah Dir</a:t>
            </a:r>
            <a:r>
              <a:rPr lang="en-US" altLang="en-US" sz="2400"/>
              <a:t>j</a:t>
            </a:r>
            <a:r>
              <a:rPr lang="en-US" altLang="en-US" sz="2400" noProof="1"/>
              <a:t>en Pajak melakukan pemeriksaan atau menerbitkan surat ketetapan pajak.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6">
            <a:extLst>
              <a:ext uri="{FF2B5EF4-FFF2-40B4-BE49-F238E27FC236}">
                <a16:creationId xmlns:a16="http://schemas.microsoft.com/office/drawing/2014/main" id="{36265EBF-89A8-A77D-F282-2EDAC55FD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F21DC4-93B2-ED48-8081-A6C999A588F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5651" name="WordArt 3">
            <a:extLst>
              <a:ext uri="{FF2B5EF4-FFF2-40B4-BE49-F238E27FC236}">
                <a16:creationId xmlns:a16="http://schemas.microsoft.com/office/drawing/2014/main" id="{9BCC37C1-572F-721D-030B-38418BF2C42B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990600" y="228600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</a:p>
        </p:txBody>
      </p:sp>
      <p:sp>
        <p:nvSpPr>
          <p:cNvPr id="155652" name="Rectangle 6">
            <a:extLst>
              <a:ext uri="{FF2B5EF4-FFF2-40B4-BE49-F238E27FC236}">
                <a16:creationId xmlns:a16="http://schemas.microsoft.com/office/drawing/2014/main" id="{66668930-76F1-3BD9-A836-148C2E59D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275" y="3581400"/>
            <a:ext cx="7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en-US">
              <a:solidFill>
                <a:schemeClr val="accent1"/>
              </a:solidFill>
            </a:endParaRPr>
          </a:p>
        </p:txBody>
      </p:sp>
      <p:pic>
        <p:nvPicPr>
          <p:cNvPr id="155653" name="Picture 7" descr="j0229389">
            <a:extLst>
              <a:ext uri="{FF2B5EF4-FFF2-40B4-BE49-F238E27FC236}">
                <a16:creationId xmlns:a16="http://schemas.microsoft.com/office/drawing/2014/main" id="{141D5415-D94F-8DF8-556E-E7EB664A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52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4" name="TextBox 7">
            <a:extLst>
              <a:ext uri="{FF2B5EF4-FFF2-40B4-BE49-F238E27FC236}">
                <a16:creationId xmlns:a16="http://schemas.microsoft.com/office/drawing/2014/main" id="{23995F10-F08B-6981-BDD7-6449F0B9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976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100"/>
              <a:t>Versi 02/132</a:t>
            </a:r>
          </a:p>
        </p:txBody>
      </p:sp>
      <p:pic>
        <p:nvPicPr>
          <p:cNvPr id="155655" name="Picture 12" descr="DepkeuLogo">
            <a:extLst>
              <a:ext uri="{FF2B5EF4-FFF2-40B4-BE49-F238E27FC236}">
                <a16:creationId xmlns:a16="http://schemas.microsoft.com/office/drawing/2014/main" id="{7AA9EEFF-A6B4-AECF-5A26-AA5B12B5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12700"/>
            <a:ext cx="1371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6TGp_biz_dark_a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969696"/>
        </a:dk1>
        <a:lt1>
          <a:srgbClr val="FFFFFF"/>
        </a:lt1>
        <a:dk2>
          <a:srgbClr val="596909"/>
        </a:dk2>
        <a:lt2>
          <a:srgbClr val="C6FAB4"/>
        </a:lt2>
        <a:accent1>
          <a:srgbClr val="4AADB2"/>
        </a:accent1>
        <a:accent2>
          <a:srgbClr val="E0AD2E"/>
        </a:accent2>
        <a:accent3>
          <a:srgbClr val="B5B9AA"/>
        </a:accent3>
        <a:accent4>
          <a:srgbClr val="DADADA"/>
        </a:accent4>
        <a:accent5>
          <a:srgbClr val="B1D3D5"/>
        </a:accent5>
        <a:accent6>
          <a:srgbClr val="CB9C29"/>
        </a:accent6>
        <a:hlink>
          <a:srgbClr val="72CC4E"/>
        </a:hlink>
        <a:folHlink>
          <a:srgbClr val="E297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969696"/>
        </a:dk1>
        <a:lt1>
          <a:srgbClr val="FFFFFF"/>
        </a:lt1>
        <a:dk2>
          <a:srgbClr val="5E1400"/>
        </a:dk2>
        <a:lt2>
          <a:srgbClr val="EFD3A1"/>
        </a:lt2>
        <a:accent1>
          <a:srgbClr val="1AC1E2"/>
        </a:accent1>
        <a:accent2>
          <a:srgbClr val="43A98E"/>
        </a:accent2>
        <a:accent3>
          <a:srgbClr val="B6AAAA"/>
        </a:accent3>
        <a:accent4>
          <a:srgbClr val="DADADA"/>
        </a:accent4>
        <a:accent5>
          <a:srgbClr val="ABDDEE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436TGp_biz_dark_ani</Template>
  <TotalTime>4987</TotalTime>
  <Words>94</Words>
  <Application>Microsoft Macintosh PowerPoint</Application>
  <PresentationFormat>On-screen Show (4:3)</PresentationFormat>
  <Paragraphs>21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Tw Cen MT Condensed Extra Bold</vt:lpstr>
      <vt:lpstr>Verdana</vt:lpstr>
      <vt:lpstr>Wingdings</vt:lpstr>
      <vt:lpstr>436TGp_biz_dark_ani</vt:lpstr>
      <vt:lpstr>PowerPoint Presentation</vt:lpstr>
      <vt:lpstr>PowerPoint Presentation</vt:lpstr>
      <vt:lpstr>SPT DIANGGAP TIDAK DISAMPAIKAN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Nuryadin Rahman</cp:lastModifiedBy>
  <cp:revision>219</cp:revision>
  <dcterms:created xsi:type="dcterms:W3CDTF">2012-03-14T02:11:29Z</dcterms:created>
  <dcterms:modified xsi:type="dcterms:W3CDTF">2025-10-06T10:22:48Z</dcterms:modified>
</cp:coreProperties>
</file>